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4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5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6.xml" ContentType="application/vnd.openxmlformats-officedocument.theme+xml"/>
  <Override PartName="/ppt/slideLayouts/slideLayout12.xml" ContentType="application/vnd.openxmlformats-officedocument.presentationml.slideLayout+xml"/>
  <Override PartName="/ppt/theme/theme7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86" r:id="rId2"/>
    <p:sldMasterId id="2147483688" r:id="rId3"/>
    <p:sldMasterId id="2147483691" r:id="rId4"/>
    <p:sldMasterId id="2147483695" r:id="rId5"/>
    <p:sldMasterId id="2147483698" r:id="rId6"/>
    <p:sldMasterId id="2147483702" r:id="rId7"/>
    <p:sldMasterId id="2147483704" r:id="rId8"/>
  </p:sldMasterIdLst>
  <p:notesMasterIdLst>
    <p:notesMasterId r:id="rId15"/>
  </p:notesMasterIdLst>
  <p:handoutMasterIdLst>
    <p:handoutMasterId r:id="rId16"/>
  </p:handoutMasterIdLst>
  <p:sldIdLst>
    <p:sldId id="260" r:id="rId9"/>
    <p:sldId id="261" r:id="rId10"/>
    <p:sldId id="262" r:id="rId11"/>
    <p:sldId id="263" r:id="rId12"/>
    <p:sldId id="264" r:id="rId13"/>
    <p:sldId id="265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onzalez Martinez, Maria del Carmen" initials="GMMdC" lastIdx="1" clrIdx="0">
    <p:extLst>
      <p:ext uri="{19B8F6BF-5375-455C-9EA6-DF929625EA0E}">
        <p15:presenceInfo xmlns:p15="http://schemas.microsoft.com/office/powerpoint/2012/main" userId="S::maria.gonzalez@ipejal.gob.mx::74546a51-2f11-43ef-b13b-107e6da1ef1d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26" y="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88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5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2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6C7E170F-3ABF-4CE7-8064-0D8E2A88613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076890AD-379D-418F-8C09-FCA75261DA8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0D9159-C117-4A89-A01A-21C175ED86CA}" type="datetimeFigureOut">
              <a:rPr lang="es-MX" smtClean="0"/>
              <a:t>24/01/2022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564C8B37-90A4-429F-B8CA-C175CDF78E7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69976248-8466-4CF1-8CE5-CDB82DD5BEC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5FF373-52F9-49D8-8D65-602C4259F84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863800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D6F34C-2B1F-4DF3-845F-04C29BD8D4FC}" type="datetimeFigureOut">
              <a:rPr lang="es-MX" smtClean="0"/>
              <a:t>24/01/2022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1F3BAE-0545-4907-B455-32E1A60745E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114669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28"/>
            <a:ext cx="7772400" cy="1470025"/>
          </a:xfrm>
        </p:spPr>
        <p:txBody>
          <a:bodyPr/>
          <a:lstStyle>
            <a:lvl1pPr>
              <a:defRPr sz="36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01/2022 del 27 de enero de 2022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A811B-EC15-4221-9CE3-1524AEBB1E2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199084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742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684358C0-DBA6-44F5-AC81-D806664C0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8" name="Marcador de pie de página 6">
            <a:extLst>
              <a:ext uri="{FF2B5EF4-FFF2-40B4-BE49-F238E27FC236}">
                <a16:creationId xmlns:a16="http://schemas.microsoft.com/office/drawing/2014/main" id="{FEEEC69E-1D31-4EF2-BE4E-B751725EC1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72426" y="6438238"/>
            <a:ext cx="33991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01/2022 del 27 de enero de 2022</a:t>
            </a:r>
            <a:endParaRPr lang="es-MX" dirty="0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1A3DD3EB-1C09-4A74-9C02-2BF8BDCB21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115" y="981743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18865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ie de página 1">
            <a:extLst>
              <a:ext uri="{FF2B5EF4-FFF2-40B4-BE49-F238E27FC236}">
                <a16:creationId xmlns:a16="http://schemas.microsoft.com/office/drawing/2014/main" id="{0822B0F7-6944-47C7-84D9-70D03C3D429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s-MX"/>
              <a:t>Sesión Ordinaria 01/2022 del 27 de enero de 2022</a:t>
            </a:r>
            <a:endParaRPr lang="es-MX" dirty="0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50E1A294-4925-43C5-836B-BDD5D5C9920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34177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51667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684358C0-DBA6-44F5-AC81-D806664C0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 dirty="0"/>
          </a:p>
        </p:txBody>
      </p:sp>
      <p:sp>
        <p:nvSpPr>
          <p:cNvPr id="8" name="Marcador de pie de página 6">
            <a:extLst>
              <a:ext uri="{FF2B5EF4-FFF2-40B4-BE49-F238E27FC236}">
                <a16:creationId xmlns:a16="http://schemas.microsoft.com/office/drawing/2014/main" id="{FEEEC69E-1D31-4EF2-BE4E-B751725EC1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72426" y="6595110"/>
            <a:ext cx="3399146" cy="2082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es-MX"/>
              <a:t>Sesión Ordinaria 01/2022 del 27 de enero de 2022</a:t>
            </a:r>
            <a:endParaRPr lang="es-MX" dirty="0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1A3DD3EB-1C09-4A74-9C02-2BF8BDCB21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115" y="981743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37392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51667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684358C0-DBA6-44F5-AC81-D806664C01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5782" y="3132947"/>
            <a:ext cx="5303371" cy="592106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 dirty="0"/>
          </a:p>
        </p:txBody>
      </p:sp>
      <p:sp>
        <p:nvSpPr>
          <p:cNvPr id="8" name="Marcador de pie de página 6">
            <a:extLst>
              <a:ext uri="{FF2B5EF4-FFF2-40B4-BE49-F238E27FC236}">
                <a16:creationId xmlns:a16="http://schemas.microsoft.com/office/drawing/2014/main" id="{FEEEC69E-1D31-4EF2-BE4E-B751725EC1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72426" y="6595110"/>
            <a:ext cx="3399146" cy="2082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es-MX"/>
              <a:t>Sesión Ordinaria 01/2022 del 27 de enero de 2022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9268135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5897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 sz="3600" b="1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97465" y="34290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 b="1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01/2022 del 27 de enero de 2022</a:t>
            </a:r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A811B-EC15-4221-9CE3-1524AEBB1E2E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749966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11376" y="1127726"/>
            <a:ext cx="8321247" cy="460254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just"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685783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1142971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600160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2057349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5298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684358C0-DBA6-44F5-AC81-D806664C0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8" name="Marcador de pie de página 6">
            <a:extLst>
              <a:ext uri="{FF2B5EF4-FFF2-40B4-BE49-F238E27FC236}">
                <a16:creationId xmlns:a16="http://schemas.microsoft.com/office/drawing/2014/main" id="{FEEEC69E-1D31-4EF2-BE4E-B751725EC1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72426" y="6438238"/>
            <a:ext cx="33991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01/2022 del 27 de enero de 2022</a:t>
            </a:r>
          </a:p>
        </p:txBody>
      </p:sp>
    </p:spTree>
    <p:extLst>
      <p:ext uri="{BB962C8B-B14F-4D97-AF65-F5344CB8AC3E}">
        <p14:creationId xmlns:p14="http://schemas.microsoft.com/office/powerpoint/2010/main" val="2013507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18984" y="1072120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685783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1142971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600160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2057349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6436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5EF19490-00FA-4438-B7F5-86DA6A7289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7366" y="28511"/>
            <a:ext cx="6742300" cy="489346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8" name="Marcador de pie de página 6">
            <a:extLst>
              <a:ext uri="{FF2B5EF4-FFF2-40B4-BE49-F238E27FC236}">
                <a16:creationId xmlns:a16="http://schemas.microsoft.com/office/drawing/2014/main" id="{FBC409D0-3F46-4115-96BE-7D475D1741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86075" y="6447210"/>
            <a:ext cx="3371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01/2022 del 27 de enero de 2022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7064759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934262"/>
            <a:ext cx="5742296" cy="1470025"/>
          </a:xfrm>
        </p:spPr>
        <p:txBody>
          <a:bodyPr/>
          <a:lstStyle>
            <a:lvl1pPr>
              <a:defRPr sz="36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800"/>
            </a:lvl1pPr>
          </a:lstStyle>
          <a:p>
            <a:r>
              <a:rPr lang="es-MX"/>
              <a:t>Sesión Ordinaria 01/2022 del 27 de enero de 2022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12675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800"/>
            </a:lvl1pPr>
          </a:lstStyle>
          <a:p>
            <a:r>
              <a:rPr lang="es-MX"/>
              <a:t>Sesión Ordinaria 01/2022 del 27 de enero de 2022</a:t>
            </a:r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3504287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800"/>
            </a:lvl1pPr>
          </a:lstStyle>
          <a:p>
            <a:r>
              <a:rPr lang="es-MX"/>
              <a:t>Sesión Ordinaria 01/2022 del 27 de enero de 2022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76088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693987"/>
            <a:ext cx="6263640" cy="1470025"/>
          </a:xfrm>
        </p:spPr>
        <p:txBody>
          <a:bodyPr/>
          <a:lstStyle>
            <a:lvl1pPr>
              <a:defRPr sz="36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57500" y="6492875"/>
            <a:ext cx="3429000" cy="365125"/>
          </a:xfrm>
          <a:prstGeom prst="rect">
            <a:avLst/>
          </a:prstGeom>
        </p:spPr>
        <p:txBody>
          <a:bodyPr anchor="ctr" anchorCtr="0"/>
          <a:lstStyle>
            <a:lvl1pPr algn="ctr">
              <a:defRPr sz="7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s-MX"/>
              <a:t>Sesión Ordinaria 01/2022 del 27 de enero de 2022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0" y="6480151"/>
            <a:ext cx="457200" cy="377849"/>
          </a:xfrm>
          <a:prstGeom prst="rect">
            <a:avLst/>
          </a:prstGeom>
        </p:spPr>
        <p:txBody>
          <a:bodyPr anchor="ctr" anchorCtr="0"/>
          <a:lstStyle>
            <a:lvl1pPr algn="ctr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83241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934262"/>
            <a:ext cx="5742296" cy="1470025"/>
          </a:xfrm>
        </p:spPr>
        <p:txBody>
          <a:bodyPr/>
          <a:lstStyle>
            <a:lvl1pPr>
              <a:defRPr sz="36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C92319F3-DF93-4FD7-A25D-44564A35E5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57500" y="6492875"/>
            <a:ext cx="3429000" cy="365125"/>
          </a:xfrm>
          <a:prstGeom prst="rect">
            <a:avLst/>
          </a:prstGeom>
        </p:spPr>
        <p:txBody>
          <a:bodyPr anchor="ctr" anchorCtr="0"/>
          <a:lstStyle>
            <a:lvl1pPr algn="ctr">
              <a:defRPr sz="7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s-MX"/>
              <a:t>Sesión Ordinaria 01/2022 del 27 de enero de 2022</a:t>
            </a:r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06C8CB78-6A71-4A53-BEA8-86FF94D3AD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6480151"/>
            <a:ext cx="457200" cy="377849"/>
          </a:xfrm>
          <a:prstGeom prst="rect">
            <a:avLst/>
          </a:prstGeom>
        </p:spPr>
        <p:txBody>
          <a:bodyPr anchor="ctr" anchorCtr="0"/>
          <a:lstStyle>
            <a:lvl1pPr algn="ctr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77886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5897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 sz="3600" b="1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97465" y="34290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 b="1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01/2022 del 27 de enero de 2022</a:t>
            </a:r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A811B-EC15-4221-9CE3-1524AEBB1E2E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063542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png"/><Relationship Id="rId5" Type="http://schemas.openxmlformats.org/officeDocument/2006/relationships/image" Target="../media/image1.jpg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jpg"/><Relationship Id="rId4" Type="http://schemas.openxmlformats.org/officeDocument/2006/relationships/image" Target="../media/image10.pn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2.png"/><Relationship Id="rId5" Type="http://schemas.openxmlformats.org/officeDocument/2006/relationships/image" Target="../media/image13.jpg"/><Relationship Id="rId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2.png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theme" Target="../theme/theme8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2.png"/><Relationship Id="rId4" Type="http://schemas.openxmlformats.org/officeDocument/2006/relationships/image" Target="../media/image14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10916" y="-2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115" y="981743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Editar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68415" y="6492875"/>
            <a:ext cx="3428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01/2022 del 27 de enero de 2022</a:t>
            </a:r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32232" y="647571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BA811B-EC15-4221-9CE3-1524AEBB1E2E}" type="slidenum">
              <a:rPr lang="es-MX" smtClean="0"/>
              <a:t>‹Nº›</a:t>
            </a:fld>
            <a:endParaRPr lang="es-MX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1" y="-1"/>
            <a:ext cx="1701802" cy="546101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01801" y="-2"/>
            <a:ext cx="7442199" cy="54609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1801" y="0"/>
            <a:ext cx="7431283" cy="546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1" y="5575063"/>
            <a:ext cx="1023583" cy="1146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67587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2880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499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5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689100" y="-2"/>
            <a:ext cx="6736566" cy="57681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badi Extra Light" panose="020B0604020202020204" pitchFamily="34" charset="0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5" y="2137955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9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92" b="7970"/>
          <a:stretch/>
        </p:blipFill>
        <p:spPr>
          <a:xfrm>
            <a:off x="552" y="0"/>
            <a:ext cx="1688548" cy="576815"/>
          </a:xfrm>
          <a:prstGeom prst="rect">
            <a:avLst/>
          </a:prstGeom>
        </p:spPr>
      </p:pic>
      <p:sp>
        <p:nvSpPr>
          <p:cNvPr id="39" name="2 Rectángulo"/>
          <p:cNvSpPr/>
          <p:nvPr/>
        </p:nvSpPr>
        <p:spPr>
          <a:xfrm>
            <a:off x="1" y="1618693"/>
            <a:ext cx="914400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46181" y="645188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5" name="Marcador de título 4">
            <a:extLst>
              <a:ext uri="{FF2B5EF4-FFF2-40B4-BE49-F238E27FC236}">
                <a16:creationId xmlns:a16="http://schemas.microsoft.com/office/drawing/2014/main" id="{746653DA-C819-4EDE-BF60-0B3AAC8E5E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9100" y="51986"/>
            <a:ext cx="6736566" cy="44505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F18D7904-7BD9-46DE-A44C-B19DEFCF64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2965" y="1142761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MX" dirty="0"/>
          </a:p>
        </p:txBody>
      </p:sp>
      <p:sp>
        <p:nvSpPr>
          <p:cNvPr id="7" name="Marcador de pie de página 6">
            <a:extLst>
              <a:ext uri="{FF2B5EF4-FFF2-40B4-BE49-F238E27FC236}">
                <a16:creationId xmlns:a16="http://schemas.microsoft.com/office/drawing/2014/main" id="{137ABA22-4CB3-4E9F-AEC9-C7687166A8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79249" y="6438238"/>
            <a:ext cx="33854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01/2022 del 27 de enero de 2022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187223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p:hf hdr="0" dt="0"/>
  <p:txStyles>
    <p:titleStyle>
      <a:lvl1pPr algn="ctr" defTabSz="914377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73461" y="0"/>
            <a:ext cx="6750564" cy="55880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9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39" b="9526"/>
          <a:stretch/>
        </p:blipFill>
        <p:spPr>
          <a:xfrm>
            <a:off x="-15639" y="1"/>
            <a:ext cx="1689100" cy="558800"/>
          </a:xfrm>
          <a:prstGeom prst="rect">
            <a:avLst/>
          </a:prstGeom>
        </p:spPr>
      </p:pic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07556" y="646740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5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Marcador de título 2">
            <a:extLst>
              <a:ext uri="{FF2B5EF4-FFF2-40B4-BE49-F238E27FC236}">
                <a16:creationId xmlns:a16="http://schemas.microsoft.com/office/drawing/2014/main" id="{C8B24DD2-A40F-4555-B179-9ADD087B4B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7365" y="33030"/>
            <a:ext cx="6742300" cy="48934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63CF62CB-A637-4EA1-80A7-18989DCDBE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9644" y="1139836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897179F-E906-424E-BAE7-14CA011D90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79249" y="6437969"/>
            <a:ext cx="33854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01/2022 del 27 de enero de 2022</a:t>
            </a:r>
          </a:p>
        </p:txBody>
      </p:sp>
    </p:spTree>
    <p:extLst>
      <p:ext uri="{BB962C8B-B14F-4D97-AF65-F5344CB8AC3E}">
        <p14:creationId xmlns:p14="http://schemas.microsoft.com/office/powerpoint/2010/main" val="1548329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hf hd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3445" y="1968881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0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57500" y="6492875"/>
            <a:ext cx="3429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01/2022 del 27 de enero de 2022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8" name="41 Rectángulo"/>
          <p:cNvSpPr/>
          <p:nvPr/>
        </p:nvSpPr>
        <p:spPr>
          <a:xfrm>
            <a:off x="-6351" y="1179738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10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12" name="41 Rectángulo"/>
          <p:cNvSpPr/>
          <p:nvPr userDrawn="1"/>
        </p:nvSpPr>
        <p:spPr>
          <a:xfrm>
            <a:off x="-6351" y="1193386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Editar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590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>
              <a:lumMod val="65000"/>
              <a:lumOff val="3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n 13">
            <a:extLst>
              <a:ext uri="{FF2B5EF4-FFF2-40B4-BE49-F238E27FC236}">
                <a16:creationId xmlns:a16="http://schemas.microsoft.com/office/drawing/2014/main" id="{F87D5031-1892-462F-ABB2-E71ECBF3A31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/>
          </a:blip>
          <a:srcRect r="46386"/>
          <a:stretch/>
        </p:blipFill>
        <p:spPr>
          <a:xfrm rot="10800000">
            <a:off x="124200" y="1669598"/>
            <a:ext cx="5944796" cy="2920237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4">
            <a:alphaModFix/>
          </a:blip>
          <a:srcRect r="44568"/>
          <a:stretch/>
        </p:blipFill>
        <p:spPr>
          <a:xfrm rot="10800000">
            <a:off x="65285" y="2726058"/>
            <a:ext cx="6146361" cy="2920237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3865" y="2857500"/>
            <a:ext cx="569905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4" name="Imagen 3" descr="Imagen que contiene Diagrama&#10;&#10;Descripción generada automáticamente">
            <a:extLst>
              <a:ext uri="{FF2B5EF4-FFF2-40B4-BE49-F238E27FC236}">
                <a16:creationId xmlns:a16="http://schemas.microsoft.com/office/drawing/2014/main" id="{92D01BB5-15EB-4AB6-909E-70F9383F8EB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45" y="0"/>
            <a:ext cx="2571724" cy="1062990"/>
          </a:xfrm>
          <a:prstGeom prst="homePlate">
            <a:avLst>
              <a:gd name="adj" fmla="val 30645"/>
            </a:avLst>
          </a:prstGeom>
        </p:spPr>
      </p:pic>
      <p:pic>
        <p:nvPicPr>
          <p:cNvPr id="13" name="Imagen 12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07052444-C2E9-414D-A0C0-3E50439D571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5735" y="5646295"/>
            <a:ext cx="1567809" cy="1211705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7">
            <a:duotone>
              <a:prstClr val="black"/>
              <a:schemeClr val="tx2">
                <a:tint val="45000"/>
                <a:satMod val="400000"/>
              </a:schemeClr>
            </a:duotone>
            <a:alphaModFix amt="19000"/>
          </a:blip>
          <a:stretch>
            <a:fillRect/>
          </a:stretch>
        </p:blipFill>
        <p:spPr>
          <a:xfrm>
            <a:off x="6354297" y="1683006"/>
            <a:ext cx="2719052" cy="3670110"/>
          </a:xfrm>
          <a:prstGeom prst="rect">
            <a:avLst/>
          </a:prstGeom>
        </p:spPr>
      </p:pic>
      <p:sp>
        <p:nvSpPr>
          <p:cNvPr id="8" name="41 Rectángulo">
            <a:extLst>
              <a:ext uri="{FF2B5EF4-FFF2-40B4-BE49-F238E27FC236}">
                <a16:creationId xmlns:a16="http://schemas.microsoft.com/office/drawing/2014/main" id="{F7AB0146-EC81-490B-A7FC-9374C3B8BA00}"/>
              </a:ext>
            </a:extLst>
          </p:cNvPr>
          <p:cNvSpPr/>
          <p:nvPr userDrawn="1"/>
        </p:nvSpPr>
        <p:spPr>
          <a:xfrm>
            <a:off x="-6351" y="1193386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7068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000" b="1" kern="1200">
          <a:solidFill>
            <a:schemeClr val="tx1">
              <a:lumMod val="65000"/>
              <a:lumOff val="35000"/>
            </a:schemeClr>
          </a:solidFill>
          <a:latin typeface="Estrangelo Edessa" panose="03080600000000000000" pitchFamily="66" charset="0"/>
          <a:ea typeface="HGPSoeiKakugothicUB" panose="020B0400000000000000" pitchFamily="34" charset="-128"/>
          <a:cs typeface="Estrangelo Edessa" panose="03080600000000000000" pitchFamily="66" charset="0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115" y="981743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Editar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68415" y="6492875"/>
            <a:ext cx="3428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01/2022 del 27 de enero de 2022</a:t>
            </a:r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61069" y="6470243"/>
            <a:ext cx="5377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BA811B-EC15-4221-9CE3-1524AEBB1E2E}" type="slidenum">
              <a:rPr lang="es-MX" smtClean="0"/>
              <a:pPr/>
              <a:t>‹Nº›</a:t>
            </a:fld>
            <a:endParaRPr lang="es-MX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67512" y="28971"/>
            <a:ext cx="7431283" cy="611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2" name="Imagen 11" descr="Texto&#10;&#10;Descripción generada automáticamente con confianza media">
            <a:extLst>
              <a:ext uri="{FF2B5EF4-FFF2-40B4-BE49-F238E27FC236}">
                <a16:creationId xmlns:a16="http://schemas.microsoft.com/office/drawing/2014/main" id="{B4C60C39-5CEF-4451-94CF-8AFD4A1C9158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225"/>
            <a:ext cx="1646435" cy="611048"/>
          </a:xfrm>
          <a:prstGeom prst="rect">
            <a:avLst/>
          </a:prstGeom>
        </p:spPr>
      </p:pic>
      <p:pic>
        <p:nvPicPr>
          <p:cNvPr id="15" name="Imagen 14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2EEF5BF1-D072-4CA6-823B-FCEA04FF27C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045" y="6026151"/>
            <a:ext cx="1076319" cy="831849"/>
          </a:xfrm>
          <a:prstGeom prst="rect">
            <a:avLst/>
          </a:prstGeom>
        </p:spPr>
      </p:pic>
      <p:pic>
        <p:nvPicPr>
          <p:cNvPr id="17" name="Imagen 16" descr="Texto&#10;&#10;Descripción generada automáticamente con confianza media">
            <a:extLst>
              <a:ext uri="{FF2B5EF4-FFF2-40B4-BE49-F238E27FC236}">
                <a16:creationId xmlns:a16="http://schemas.microsoft.com/office/drawing/2014/main" id="{E33E5459-7E90-4F30-AE6E-91D2534B43D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8991"/>
          <a:stretch/>
        </p:blipFill>
        <p:spPr>
          <a:xfrm>
            <a:off x="2248075" y="693993"/>
            <a:ext cx="4647850" cy="5562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6040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400" b="1" kern="1200">
          <a:solidFill>
            <a:schemeClr val="accent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" panose="05000000000000000000" pitchFamily="2" charset="2"/>
        <a:buChar char="§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Arial"/>
        <a:buChar char="–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2880">
          <p15:clr>
            <a:srgbClr val="F26B43"/>
          </p15:clr>
        </p15:guide>
      </p15:sldGuideLst>
    </p:ext>
  </p:extLst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85830" y="-2"/>
            <a:ext cx="7458170" cy="59929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badi Extra Light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Marcador de título 4">
            <a:extLst>
              <a:ext uri="{FF2B5EF4-FFF2-40B4-BE49-F238E27FC236}">
                <a16:creationId xmlns:a16="http://schemas.microsoft.com/office/drawing/2014/main" id="{746653DA-C819-4EDE-BF60-0B3AAC8E5E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9100" y="7184"/>
            <a:ext cx="6997698" cy="5921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204B2ED8-D046-41C1-96F8-7511B22159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4338" y="106432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Editar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n-US" dirty="0"/>
          </a:p>
        </p:txBody>
      </p:sp>
      <p:pic>
        <p:nvPicPr>
          <p:cNvPr id="8" name="Imagen 7" descr="Texto&#10;&#10;Descripción generada automáticamente">
            <a:extLst>
              <a:ext uri="{FF2B5EF4-FFF2-40B4-BE49-F238E27FC236}">
                <a16:creationId xmlns:a16="http://schemas.microsoft.com/office/drawing/2014/main" id="{A9C1CE74-B2C4-414C-911F-439CDD41FF2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"/>
            <a:ext cx="1619008" cy="599292"/>
          </a:xfrm>
          <a:prstGeom prst="rect">
            <a:avLst/>
          </a:prstGeom>
        </p:spPr>
      </p:pic>
      <p:pic>
        <p:nvPicPr>
          <p:cNvPr id="15" name="Imagen 14" descr="Texto&#10;&#10;Descripción generada automáticamente">
            <a:extLst>
              <a:ext uri="{FF2B5EF4-FFF2-40B4-BE49-F238E27FC236}">
                <a16:creationId xmlns:a16="http://schemas.microsoft.com/office/drawing/2014/main" id="{4EA47B12-0139-4E95-8F0E-EE6C2E5EDE7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alphaModFix amt="2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9910"/>
          <a:stretch/>
        </p:blipFill>
        <p:spPr>
          <a:xfrm>
            <a:off x="5308533" y="1507854"/>
            <a:ext cx="3218245" cy="3958959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956502D2-3F83-4DBA-A8A5-8817AE4BDB2D}"/>
              </a:ext>
            </a:extLst>
          </p:cNvPr>
          <p:cNvSpPr/>
          <p:nvPr/>
        </p:nvSpPr>
        <p:spPr>
          <a:xfrm>
            <a:off x="0" y="6492875"/>
            <a:ext cx="9144000" cy="365125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  <a:lumMod val="76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100000">
                <a:srgbClr val="6E56A0"/>
              </a:gs>
              <a:gs pos="42000">
                <a:srgbClr val="D1C5D6"/>
              </a:gs>
              <a:gs pos="21000">
                <a:srgbClr val="E2DEE2"/>
              </a:gs>
            </a:gsLst>
            <a:lin ang="0" scaled="1"/>
            <a:tileRect/>
          </a:gradFill>
          <a:ln>
            <a:noFill/>
          </a:ln>
          <a:effectLst>
            <a:softEdge rad="50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7" name="Marcador de pie de página 6">
            <a:extLst>
              <a:ext uri="{FF2B5EF4-FFF2-40B4-BE49-F238E27FC236}">
                <a16:creationId xmlns:a16="http://schemas.microsoft.com/office/drawing/2014/main" id="{137ABA22-4CB3-4E9F-AEC9-C7687166A8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79249" y="6499983"/>
            <a:ext cx="33854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es-MX"/>
              <a:t>Sesión Ordinaria 01/2022 del 27 de enero de 2022</a:t>
            </a:r>
            <a:endParaRPr lang="es-MX" dirty="0"/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63938" y="6489583"/>
            <a:ext cx="4572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2">
                    <a:lumMod val="10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1" name="Imagen 10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AB172BD5-8A55-43DE-948C-AB8C6F3C121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817" y="6055313"/>
            <a:ext cx="996309" cy="770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47933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</p:sldLayoutIdLst>
  <p:hf hdr="0" dt="0"/>
  <p:txStyles>
    <p:titleStyle>
      <a:lvl1pPr algn="ctr" defTabSz="914377" rtl="0" eaLnBrk="1" latinLnBrk="0" hangingPunct="1">
        <a:lnSpc>
          <a:spcPct val="90000"/>
        </a:lnSpc>
        <a:spcBef>
          <a:spcPct val="0"/>
        </a:spcBef>
        <a:buNone/>
        <a:defRPr sz="22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Clr>
          <a:schemeClr val="accent1">
            <a:lumMod val="50000"/>
          </a:schemeClr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Clr>
          <a:schemeClr val="accent1">
            <a:lumMod val="50000"/>
          </a:schemeClr>
        </a:buClr>
        <a:buFont typeface="Prompt ExtraLight" panose="00000300000000000000" pitchFamily="2" charset="-34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Clr>
          <a:schemeClr val="accent1">
            <a:lumMod val="75000"/>
          </a:schemeClr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Clr>
          <a:srgbClr val="6E56A0"/>
        </a:buClr>
        <a:buFont typeface="Prompt ExtraLight" panose="00000300000000000000" pitchFamily="2" charset="-34"/>
        <a:buChar char="‒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Clr>
          <a:srgbClr val="6E56A0"/>
        </a:buClr>
        <a:buFont typeface="Prompt ExtraLight" panose="00000300000000000000" pitchFamily="2" charset="-34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Texto&#10;&#10;Descripción generada automáticamente">
            <a:extLst>
              <a:ext uri="{FF2B5EF4-FFF2-40B4-BE49-F238E27FC236}">
                <a16:creationId xmlns:a16="http://schemas.microsoft.com/office/drawing/2014/main" id="{A9C1CE74-B2C4-414C-911F-439CDD41FF20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"/>
            <a:ext cx="1619008" cy="599292"/>
          </a:xfrm>
          <a:prstGeom prst="rect">
            <a:avLst/>
          </a:prstGeom>
        </p:spPr>
      </p:pic>
      <p:pic>
        <p:nvPicPr>
          <p:cNvPr id="15" name="Imagen 14" descr="Texto&#10;&#10;Descripción generada automáticamente">
            <a:extLst>
              <a:ext uri="{FF2B5EF4-FFF2-40B4-BE49-F238E27FC236}">
                <a16:creationId xmlns:a16="http://schemas.microsoft.com/office/drawing/2014/main" id="{4EA47B12-0139-4E95-8F0E-EE6C2E5EDE7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alphaModFix amt="2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9910"/>
          <a:stretch/>
        </p:blipFill>
        <p:spPr>
          <a:xfrm>
            <a:off x="5308533" y="1507854"/>
            <a:ext cx="3218245" cy="3958959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956502D2-3F83-4DBA-A8A5-8817AE4BDB2D}"/>
              </a:ext>
            </a:extLst>
          </p:cNvPr>
          <p:cNvSpPr/>
          <p:nvPr/>
        </p:nvSpPr>
        <p:spPr>
          <a:xfrm>
            <a:off x="0" y="6492875"/>
            <a:ext cx="9144000" cy="365125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  <a:lumMod val="76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100000">
                <a:srgbClr val="6E56A0"/>
              </a:gs>
              <a:gs pos="42000">
                <a:srgbClr val="D1C5D6"/>
              </a:gs>
              <a:gs pos="21000">
                <a:srgbClr val="E2DEE2"/>
              </a:gs>
            </a:gsLst>
            <a:lin ang="0" scaled="1"/>
            <a:tileRect/>
          </a:gradFill>
          <a:ln>
            <a:noFill/>
          </a:ln>
          <a:effectLst>
            <a:softEdge rad="50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7" name="Marcador de pie de página 6">
            <a:extLst>
              <a:ext uri="{FF2B5EF4-FFF2-40B4-BE49-F238E27FC236}">
                <a16:creationId xmlns:a16="http://schemas.microsoft.com/office/drawing/2014/main" id="{137ABA22-4CB3-4E9F-AEC9-C7687166A8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79249" y="6499983"/>
            <a:ext cx="33854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es-MX"/>
              <a:t>Sesión Ordinaria 01/2022 del 27 de enero de 2022</a:t>
            </a:r>
            <a:endParaRPr lang="es-MX" dirty="0"/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63938" y="6489583"/>
            <a:ext cx="4572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2">
                    <a:lumMod val="10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1" name="Imagen 10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AB172BD5-8A55-43DE-948C-AB8C6F3C121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817" y="6055313"/>
            <a:ext cx="996309" cy="770012"/>
          </a:xfrm>
          <a:prstGeom prst="rect">
            <a:avLst/>
          </a:prstGeom>
        </p:spPr>
      </p:pic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B36FDCAB-5001-4D70-9990-B5AFDCAEFC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450" y="2766218"/>
            <a:ext cx="534184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446040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</p:sldLayoutIdLst>
  <p:hf hdr="0" dt="0"/>
  <p:txStyles>
    <p:titleStyle>
      <a:lvl1pPr algn="ctr" defTabSz="914377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Clr>
          <a:schemeClr val="accent1">
            <a:lumMod val="50000"/>
          </a:schemeClr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Clr>
          <a:schemeClr val="accent1">
            <a:lumMod val="50000"/>
          </a:schemeClr>
        </a:buClr>
        <a:buFont typeface="Prompt ExtraLight" panose="00000300000000000000" pitchFamily="2" charset="-34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Clr>
          <a:schemeClr val="accent1">
            <a:lumMod val="75000"/>
          </a:schemeClr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Clr>
          <a:srgbClr val="6E56A0"/>
        </a:buClr>
        <a:buFont typeface="Prompt ExtraLight" panose="00000300000000000000" pitchFamily="2" charset="-34"/>
        <a:buChar char="‒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Clr>
          <a:srgbClr val="6E56A0"/>
        </a:buClr>
        <a:buFont typeface="Prompt ExtraLight" panose="00000300000000000000" pitchFamily="2" charset="-34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7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7" Type="http://schemas.openxmlformats.org/officeDocument/2006/relationships/image" Target="../media/image23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2.png"/><Relationship Id="rId5" Type="http://schemas.openxmlformats.org/officeDocument/2006/relationships/image" Target="../media/image21.emf"/><Relationship Id="rId4" Type="http://schemas.openxmlformats.org/officeDocument/2006/relationships/image" Target="../media/image2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DA10195-48BF-4DA7-BBB5-38BC945494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2505027"/>
            <a:ext cx="5742296" cy="1470025"/>
          </a:xfrm>
        </p:spPr>
        <p:txBody>
          <a:bodyPr/>
          <a:lstStyle/>
          <a:p>
            <a:r>
              <a:rPr lang="es-MX" sz="4000" dirty="0">
                <a:solidFill>
                  <a:schemeClr val="accent1">
                    <a:lumMod val="50000"/>
                  </a:schemeClr>
                </a:solidFill>
              </a:rPr>
              <a:t>Distribución de Afiliados 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BA836C62-42B2-4006-8442-F3C17F24BBE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s-MX" sz="2400" dirty="0"/>
              <a:t>diciembre 2021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4227FF27-7FFF-4208-B5AC-FB3C0B8329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z="900"/>
              <a:t>Sesión Ordinaria 01/2022 del 27 de enero de 2022</a:t>
            </a:r>
            <a:endParaRPr lang="en-US" sz="900" dirty="0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329F790-D62F-4EE7-A5F5-1F90ECD054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49021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701F2C7-3582-4685-B514-11EBDEEA723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 sz="900"/>
              <a:t>Sesión Ordinaria 01/2022 del 27 de enero de 2022</a:t>
            </a:r>
            <a:endParaRPr lang="es-MX" sz="900" dirty="0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53137374-2F3A-4444-94DC-6150406FAEA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456D932C-784A-410B-8D24-07703EB93AB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198415" y="135279"/>
            <a:ext cx="6742112" cy="488950"/>
          </a:xfrm>
        </p:spPr>
        <p:txBody>
          <a:bodyPr/>
          <a:lstStyle/>
          <a:p>
            <a:pPr algn="ctr"/>
            <a:r>
              <a:rPr lang="es-MX" dirty="0"/>
              <a:t>Distribución de Afiliados diciembre 2021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577E25D6-8683-4AFB-A4FC-A82014C1E8AC}"/>
              </a:ext>
            </a:extLst>
          </p:cNvPr>
          <p:cNvSpPr txBox="1"/>
          <p:nvPr/>
        </p:nvSpPr>
        <p:spPr>
          <a:xfrm>
            <a:off x="42103" y="2898049"/>
            <a:ext cx="889842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900" dirty="0"/>
              <a:t>*Se determina en base a la tabla de porcentajes de aportación establecida en el Artículo 39 de la Ley del Instituto de Pensiones del Estado de Jalisco.</a:t>
            </a:r>
            <a:endParaRPr lang="es-MX" sz="1600" dirty="0"/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D34F2FA6-D6C3-42E7-93CF-6050C51104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635" y="831003"/>
            <a:ext cx="8892558" cy="1986069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5FEADCF6-C9B8-4074-A6A1-570E8A7720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6292" y="3150176"/>
            <a:ext cx="5412901" cy="3250623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F387D91C-4B5C-428C-A14A-80CAE4C030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1910" y="3988223"/>
            <a:ext cx="2911442" cy="1344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66964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095A312E-02CC-4B15-AF92-64D2369E96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C5C9419E-8A2E-44D1-9842-0D15F9E211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/>
              <a:t>Distribución de Afiliados diciembre 2021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6169BEB-03FC-4016-A939-5A95CFF9B6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MX" sz="900"/>
              <a:t>Sesión Ordinaria 01/2022 del 27 de enero de 2022</a:t>
            </a:r>
            <a:endParaRPr lang="es-MX" sz="900" dirty="0"/>
          </a:p>
        </p:txBody>
      </p:sp>
      <p:pic>
        <p:nvPicPr>
          <p:cNvPr id="15" name="Imagen 14">
            <a:extLst>
              <a:ext uri="{FF2B5EF4-FFF2-40B4-BE49-F238E27FC236}">
                <a16:creationId xmlns:a16="http://schemas.microsoft.com/office/drawing/2014/main" id="{2DE77EB3-730D-44B3-9950-7EA52945D3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2725392"/>
            <a:ext cx="4974376" cy="1806051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B5B9CD1D-7A94-4DB7-9086-46E7E1AD52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19" y="701723"/>
            <a:ext cx="4974377" cy="1814865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74BD4B75-57EE-4656-BF8B-8B95FBF7E0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80109" y="683143"/>
            <a:ext cx="3312370" cy="2459489"/>
          </a:xfrm>
          <a:prstGeom prst="rect">
            <a:avLst/>
          </a:prstGeom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999F69BE-4890-4D0E-BA68-C4410D98FEB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1519" y="4740247"/>
            <a:ext cx="2459333" cy="1135313"/>
          </a:xfrm>
          <a:prstGeom prst="rect">
            <a:avLst/>
          </a:prstGeom>
        </p:spPr>
      </p:pic>
      <p:pic>
        <p:nvPicPr>
          <p:cNvPr id="19" name="Imagen 18">
            <a:extLst>
              <a:ext uri="{FF2B5EF4-FFF2-40B4-BE49-F238E27FC236}">
                <a16:creationId xmlns:a16="http://schemas.microsoft.com/office/drawing/2014/main" id="{3397C1E0-3809-4BA5-959B-E16C98C0F22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80111" y="3117773"/>
            <a:ext cx="3522189" cy="2566669"/>
          </a:xfrm>
          <a:prstGeom prst="rect">
            <a:avLst/>
          </a:prstGeom>
        </p:spPr>
      </p:pic>
      <p:pic>
        <p:nvPicPr>
          <p:cNvPr id="20" name="Imagen 19">
            <a:extLst>
              <a:ext uri="{FF2B5EF4-FFF2-40B4-BE49-F238E27FC236}">
                <a16:creationId xmlns:a16="http://schemas.microsoft.com/office/drawing/2014/main" id="{6597A0FD-F946-46B8-AF5B-CAF684E5F2B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66563" y="4740247"/>
            <a:ext cx="2459333" cy="1135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885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686282A1-D457-4D22-8F38-E15D2A747E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34200" y="6485691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>
                <a:solidFill>
                  <a:schemeClr val="bg1"/>
                </a:solidFill>
              </a:rPr>
              <a:pPr/>
              <a:t>4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8D1C22D3-956E-4C8C-9CF0-726E056290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2000" dirty="0"/>
              <a:t>Distribución de Pensionados diciembre 2021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0A61FFE-C719-41A7-96E6-D5E1FF5F3D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MX" sz="900"/>
              <a:t>Sesión Ordinaria 01/2022 del 27 de enero de 2022</a:t>
            </a:r>
            <a:endParaRPr lang="es-MX" sz="900" dirty="0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A70C70F0-A242-4C60-B18A-026691977262}"/>
              </a:ext>
            </a:extLst>
          </p:cNvPr>
          <p:cNvSpPr txBox="1"/>
          <p:nvPr/>
        </p:nvSpPr>
        <p:spPr>
          <a:xfrm>
            <a:off x="118593" y="617555"/>
            <a:ext cx="550766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MX" sz="1600" b="1" dirty="0">
                <a:solidFill>
                  <a:schemeClr val="accent1">
                    <a:lumMod val="50000"/>
                  </a:schemeClr>
                </a:solidFill>
              </a:rPr>
              <a:t>Edad y Tipo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2C408CC5-9988-43C4-892A-4F464D6815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482" y="956109"/>
            <a:ext cx="8789925" cy="4997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90439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16033D9E-579C-4D36-B7AF-4050C2DFF7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02897" y="6506210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>
                <a:solidFill>
                  <a:schemeClr val="bg1"/>
                </a:solidFill>
              </a:rPr>
              <a:pPr/>
              <a:t>5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1A543C85-ABA0-48DB-8E1C-C1D5144C20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2000" dirty="0"/>
              <a:t>Distribución de Pensionados diciembre 2021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DEEA988-8CFF-4B01-A3C8-4781C17280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MX" sz="900"/>
              <a:t>Sesión Ordinaria 01/2022 del 27 de enero de 2022</a:t>
            </a:r>
            <a:endParaRPr lang="es-MX" sz="900" dirty="0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17726890-6C92-4125-A9C1-43219BE785F4}"/>
              </a:ext>
            </a:extLst>
          </p:cNvPr>
          <p:cNvSpPr txBox="1"/>
          <p:nvPr/>
        </p:nvSpPr>
        <p:spPr>
          <a:xfrm>
            <a:off x="0" y="679629"/>
            <a:ext cx="822195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MX" sz="1600" b="1" dirty="0">
                <a:solidFill>
                  <a:schemeClr val="accent1">
                    <a:lumMod val="50000"/>
                  </a:schemeClr>
                </a:solidFill>
              </a:rPr>
              <a:t>Tipo de Pensión, Rango, de Edad y Pensión Promedio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8A9D95AE-E27F-4755-A0E4-893BB2875E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537" y="978432"/>
            <a:ext cx="8934960" cy="4843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82067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F7206F65-31D3-4ABE-B9D1-00AD97A6AC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DCC1CA-BC64-9342-9FC6-0A703FD15379}" type="slidenum">
              <a:rPr lang="en-US" smtClean="0">
                <a:solidFill>
                  <a:schemeClr val="bg1"/>
                </a:solidFill>
              </a:rPr>
              <a:pPr/>
              <a:t>6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C5631528-AD41-4B9D-A5C6-DC19F52E76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2000" dirty="0"/>
              <a:t>Distribución de Pensionados diciembre 2021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40B9340-CAC9-4BB4-9CC3-95F1CAB87F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MX" sz="900"/>
              <a:t>Sesión Ordinaria 01/2022 del 27 de enero de 2022</a:t>
            </a:r>
            <a:endParaRPr lang="es-MX" sz="900" dirty="0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68656609-B5AA-4377-81CC-A5BF052708E2}"/>
              </a:ext>
            </a:extLst>
          </p:cNvPr>
          <p:cNvSpPr txBox="1"/>
          <p:nvPr/>
        </p:nvSpPr>
        <p:spPr>
          <a:xfrm>
            <a:off x="0" y="645405"/>
            <a:ext cx="607841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MX" sz="1600" b="1" dirty="0">
                <a:solidFill>
                  <a:schemeClr val="accent1">
                    <a:lumMod val="50000"/>
                  </a:schemeClr>
                </a:solidFill>
              </a:rPr>
              <a:t>Tipo de Pensión, Rango de Edad y Pensión Mensual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D37916D4-9FAE-4986-AC7D-AC58B01AF7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381" y="1030074"/>
            <a:ext cx="8805104" cy="4856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6764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Sesiones">
  <a:themeElements>
    <a:clrScheme name="Personalizado 2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F7F"/>
      </a:hlink>
      <a:folHlink>
        <a:srgbClr val="8C8C8C"/>
      </a:folHlink>
    </a:clrScheme>
    <a:fontScheme name="Gill Sans MT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icrosurco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/>
          </a:solidFill>
          <a:prstDash val="solid"/>
        </a:ln>
        <a:ln w="58420" cap="flat" cmpd="thickThin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27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31750" h="63500" prst="riblet"/>
          </a:sp3d>
        </a:effectStyle>
        <a:effectStyle>
          <a:effectLst>
            <a:outerShdw blurRad="50800" dist="38100" dir="27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57150" h="1143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A7692A2E-4455-4B40-ADDE-57D0D4B414B7}" vid="{5F4364F3-0ABC-4875-A218-6BAC94C640C2}"/>
    </a:ext>
  </a:extLst>
</a:theme>
</file>

<file path=ppt/theme/theme10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plantilla ipejal 2019">
  <a:themeElements>
    <a:clrScheme name="Personalizado 3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F7F"/>
      </a:hlink>
      <a:folHlink>
        <a:srgbClr val="8C8C8C"/>
      </a:folHlink>
    </a:clrScheme>
    <a:fontScheme name="Gill Sans MT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icrosurco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/>
          </a:solidFill>
          <a:prstDash val="solid"/>
        </a:ln>
        <a:ln w="58420" cap="flat" cmpd="thickThin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27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31750" h="63500" prst="riblet"/>
          </a:sp3d>
        </a:effectStyle>
        <a:effectStyle>
          <a:effectLst>
            <a:outerShdw blurRad="50800" dist="38100" dir="27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57150" h="114300" prst="ribl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3.xml><?xml version="1.0" encoding="utf-8"?>
<a:theme xmlns:a="http://schemas.openxmlformats.org/drawingml/2006/main" name="1_plantilla ipejal 2019">
  <a:themeElements>
    <a:clrScheme name="Personalizado 4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F7F"/>
      </a:hlink>
      <a:folHlink>
        <a:srgbClr val="8C8C8C"/>
      </a:folHlink>
    </a:clrScheme>
    <a:fontScheme name="Personalizado 1">
      <a:majorFont>
        <a:latin typeface="Arial Nova Light"/>
        <a:ea typeface=""/>
        <a:cs typeface=""/>
      </a:majorFont>
      <a:minorFont>
        <a:latin typeface="Prompt ExtraLight"/>
        <a:ea typeface=""/>
        <a:cs typeface=""/>
      </a:minorFont>
    </a:fontScheme>
    <a:fmtScheme name="Microsurco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/>
          </a:solidFill>
          <a:prstDash val="solid"/>
        </a:ln>
        <a:ln w="58420" cap="flat" cmpd="thickThin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27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31750" h="63500" prst="riblet"/>
          </a:sp3d>
        </a:effectStyle>
        <a:effectStyle>
          <a:effectLst>
            <a:outerShdw blurRad="50800" dist="38100" dir="27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57150" h="114300" prst="ribl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4.xml><?xml version="1.0" encoding="utf-8"?>
<a:theme xmlns:a="http://schemas.openxmlformats.org/drawingml/2006/main" name="1_Tema Sesiones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F7F"/>
      </a:hlink>
      <a:folHlink>
        <a:srgbClr val="8C8C8C"/>
      </a:folHlink>
    </a:clrScheme>
    <a:fontScheme name="Personalizado 1">
      <a:majorFont>
        <a:latin typeface="Arial Nova Light"/>
        <a:ea typeface=""/>
        <a:cs typeface=""/>
      </a:majorFont>
      <a:minorFont>
        <a:latin typeface="Prompt ExtraLight"/>
        <a:ea typeface=""/>
        <a:cs typeface=""/>
      </a:minorFont>
    </a:fontScheme>
    <a:fmtScheme name="Microsurco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/>
          </a:solidFill>
          <a:prstDash val="solid"/>
        </a:ln>
        <a:ln w="58420" cap="flat" cmpd="thickThin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27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31750" h="63500" prst="riblet"/>
          </a:sp3d>
        </a:effectStyle>
        <a:effectStyle>
          <a:effectLst>
            <a:outerShdw blurRad="50800" dist="38100" dir="27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57150" h="1143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26BFFD90-DB4A-4430-A758-8CF8B9B77286}" vid="{1F7936C4-BA8F-4675-8AEB-9A38D1EC11DC}"/>
    </a:ext>
  </a:extLst>
</a:theme>
</file>

<file path=ppt/theme/theme5.xml><?xml version="1.0" encoding="utf-8"?>
<a:theme xmlns:a="http://schemas.openxmlformats.org/drawingml/2006/main" name="PRESENTACIÓN CONSEJO DIRECTIVO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F7F"/>
      </a:hlink>
      <a:folHlink>
        <a:srgbClr val="8C8C8C"/>
      </a:folHlink>
    </a:clrScheme>
    <a:fontScheme name="Personalizado 6">
      <a:majorFont>
        <a:latin typeface="Tenorite"/>
        <a:ea typeface=""/>
        <a:cs typeface=""/>
      </a:majorFont>
      <a:minorFont>
        <a:latin typeface="Prompt ExtraLight"/>
        <a:ea typeface=""/>
        <a:cs typeface=""/>
      </a:minorFont>
    </a:fontScheme>
    <a:fmtScheme name="Microsurco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/>
          </a:solidFill>
          <a:prstDash val="solid"/>
        </a:ln>
        <a:ln w="58420" cap="flat" cmpd="thickThin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27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31750" h="63500" prst="riblet"/>
          </a:sp3d>
        </a:effectStyle>
        <a:effectStyle>
          <a:effectLst>
            <a:outerShdw blurRad="50800" dist="38100" dir="27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57150" h="1143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CIÓN CONSEJO DIRECTIVO" id="{430CB279-9208-4DDD-B935-F9EE1B90FA8B}" vid="{161E53D4-5030-466A-B88D-8F64417DF5AB}"/>
    </a:ext>
  </a:extLst>
</a:theme>
</file>

<file path=ppt/theme/theme6.xml><?xml version="1.0" encoding="utf-8"?>
<a:theme xmlns:a="http://schemas.openxmlformats.org/drawingml/2006/main" name="2_Tema Sesiones">
  <a:themeElements>
    <a:clrScheme name="Personalizado 2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F7F"/>
      </a:hlink>
      <a:folHlink>
        <a:srgbClr val="8C8C8C"/>
      </a:folHlink>
    </a:clrScheme>
    <a:fontScheme name="Personalizado 6">
      <a:majorFont>
        <a:latin typeface="Tenorite"/>
        <a:ea typeface=""/>
        <a:cs typeface=""/>
      </a:majorFont>
      <a:minorFont>
        <a:latin typeface="Prompt ExtraLight"/>
        <a:ea typeface=""/>
        <a:cs typeface=""/>
      </a:minorFont>
    </a:fontScheme>
    <a:fmtScheme name="Reflejo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40000"/>
                <a:lumMod val="105000"/>
              </a:schemeClr>
            </a:gs>
            <a:gs pos="41000">
              <a:schemeClr val="phClr">
                <a:tint val="57000"/>
                <a:satMod val="160000"/>
                <a:lumMod val="99000"/>
              </a:schemeClr>
            </a:gs>
            <a:gs pos="100000">
              <a:schemeClr val="phClr">
                <a:tint val="80000"/>
                <a:satMod val="18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15000"/>
                <a:lumMod val="114000"/>
              </a:schemeClr>
            </a:gs>
            <a:gs pos="60000">
              <a:schemeClr val="phClr">
                <a:tint val="100000"/>
                <a:shade val="96000"/>
                <a:satMod val="100000"/>
                <a:lumMod val="108000"/>
              </a:schemeClr>
            </a:gs>
            <a:gs pos="100000">
              <a:schemeClr val="phClr">
                <a:shade val="91000"/>
                <a:sat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50800" dist="31750" dir="5400000" sy="98000" rotWithShape="0">
              <a:srgbClr val="000000">
                <a:alpha val="47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4800000"/>
            </a:lightRig>
          </a:scene3d>
          <a:sp3d prstMaterial="matte">
            <a:bevelT w="25400" h="44450"/>
          </a:sp3d>
        </a:effectStyle>
        <a:effectStyle>
          <a:effectLst>
            <a:reflection blurRad="25400" stA="32000" endPos="28000" dist="8889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508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0.- PRESENTACIÓN CONSEJO DIRECTIVO - 2" id="{79317213-E90A-4C22-BBAF-C91F52554FAF}" vid="{AEFB5608-D799-46B1-A258-4E0E97CBC3E7}"/>
    </a:ext>
  </a:extLst>
</a:theme>
</file>

<file path=ppt/theme/theme7.xml><?xml version="1.0" encoding="utf-8"?>
<a:theme xmlns:a="http://schemas.openxmlformats.org/drawingml/2006/main" name="2_plantilla ipejal 2019">
  <a:themeElements>
    <a:clrScheme name="Personalizado 3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F7F"/>
      </a:hlink>
      <a:folHlink>
        <a:srgbClr val="8C8C8C"/>
      </a:folHlink>
    </a:clrScheme>
    <a:fontScheme name="Personalizado 6">
      <a:majorFont>
        <a:latin typeface="Tenorite"/>
        <a:ea typeface=""/>
        <a:cs typeface=""/>
      </a:majorFont>
      <a:minorFont>
        <a:latin typeface="Prompt ExtraLight"/>
        <a:ea typeface=""/>
        <a:cs typeface=""/>
      </a:minorFont>
    </a:fontScheme>
    <a:fmtScheme name="Microsurco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/>
          </a:solidFill>
          <a:prstDash val="solid"/>
        </a:ln>
        <a:ln w="58420" cap="flat" cmpd="thickThin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27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31750" h="63500" prst="riblet"/>
          </a:sp3d>
        </a:effectStyle>
        <a:effectStyle>
          <a:effectLst>
            <a:outerShdw blurRad="50800" dist="38100" dir="27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57150" h="114300" prst="ribl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0.- PRESENTACIÓN CONSEJO DIRECTIVO - 2" id="{79317213-E90A-4C22-BBAF-C91F52554FAF}" vid="{F2ECD0D2-98A1-45D3-8389-C13677FAD884}"/>
    </a:ext>
  </a:extLst>
</a:theme>
</file>

<file path=ppt/theme/theme8.xml><?xml version="1.0" encoding="utf-8"?>
<a:theme xmlns:a="http://schemas.openxmlformats.org/drawingml/2006/main" name="3_plantilla ipejal 2019">
  <a:themeElements>
    <a:clrScheme name="Personalizado 3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F7F"/>
      </a:hlink>
      <a:folHlink>
        <a:srgbClr val="8C8C8C"/>
      </a:folHlink>
    </a:clrScheme>
    <a:fontScheme name="Personalizado 6">
      <a:majorFont>
        <a:latin typeface="Tenorite"/>
        <a:ea typeface=""/>
        <a:cs typeface=""/>
      </a:majorFont>
      <a:minorFont>
        <a:latin typeface="Prompt ExtraLight"/>
        <a:ea typeface=""/>
        <a:cs typeface=""/>
      </a:minorFont>
    </a:fontScheme>
    <a:fmtScheme name="Microsurco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/>
          </a:solidFill>
          <a:prstDash val="solid"/>
        </a:ln>
        <a:ln w="58420" cap="flat" cmpd="thickThin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27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31750" h="63500" prst="riblet"/>
          </a:sp3d>
        </a:effectStyle>
        <a:effectStyle>
          <a:effectLst>
            <a:outerShdw blurRad="50800" dist="38100" dir="27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57150" h="114300" prst="ribl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0.- PRESENTACIÓN CONSEJO DIRECTIVO - 2" id="{79317213-E90A-4C22-BBAF-C91F52554FAF}" vid="{FA9D06CD-7291-4C61-8103-39D463664522}"/>
    </a:ext>
  </a:extLst>
</a:theme>
</file>

<file path=ppt/theme/theme9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Sesiones</Template>
  <TotalTime>406</TotalTime>
  <Words>143</Words>
  <Application>Microsoft Office PowerPoint</Application>
  <PresentationFormat>Presentación en pantalla (4:3)</PresentationFormat>
  <Paragraphs>23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8</vt:i4>
      </vt:variant>
      <vt:variant>
        <vt:lpstr>Títulos de diapositiva</vt:lpstr>
      </vt:variant>
      <vt:variant>
        <vt:i4>6</vt:i4>
      </vt:variant>
    </vt:vector>
  </HeadingPairs>
  <TitlesOfParts>
    <vt:vector size="23" baseType="lpstr">
      <vt:lpstr>Abadi Extra Light</vt:lpstr>
      <vt:lpstr>Arial</vt:lpstr>
      <vt:lpstr>Arial Nova Light</vt:lpstr>
      <vt:lpstr>Calibri</vt:lpstr>
      <vt:lpstr>Estrangelo Edessa</vt:lpstr>
      <vt:lpstr>Gill Sans MT</vt:lpstr>
      <vt:lpstr>Prompt ExtraLight</vt:lpstr>
      <vt:lpstr>Tenorite</vt:lpstr>
      <vt:lpstr>Wingdings</vt:lpstr>
      <vt:lpstr>Tema Sesiones</vt:lpstr>
      <vt:lpstr>plantilla ipejal 2019</vt:lpstr>
      <vt:lpstr>1_plantilla ipejal 2019</vt:lpstr>
      <vt:lpstr>1_Tema Sesiones</vt:lpstr>
      <vt:lpstr>PRESENTACIÓN CONSEJO DIRECTIVO</vt:lpstr>
      <vt:lpstr>2_Tema Sesiones</vt:lpstr>
      <vt:lpstr>2_plantilla ipejal 2019</vt:lpstr>
      <vt:lpstr>3_plantilla ipejal 2019</vt:lpstr>
      <vt:lpstr>Distribución de Afiliados </vt:lpstr>
      <vt:lpstr>Distribución de Afiliados diciembre 2021</vt:lpstr>
      <vt:lpstr>Distribución de Afiliados diciembre 2021</vt:lpstr>
      <vt:lpstr>Distribución de Pensionados diciembre 2021</vt:lpstr>
      <vt:lpstr>Distribución de Pensionados diciembre 2021</vt:lpstr>
      <vt:lpstr>Distribución de Pensionados diciembre 2021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Gonzalez Martinez, Maria del Carmen</dc:creator>
  <cp:lastModifiedBy>Gonzalez Martinez, Maria del Carmen</cp:lastModifiedBy>
  <cp:revision>38</cp:revision>
  <dcterms:created xsi:type="dcterms:W3CDTF">2021-03-16T17:19:45Z</dcterms:created>
  <dcterms:modified xsi:type="dcterms:W3CDTF">2022-01-24T20:18:37Z</dcterms:modified>
</cp:coreProperties>
</file>